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3"/>
  </p:normalViewPr>
  <p:slideViewPr>
    <p:cSldViewPr snapToGrid="0" snapToObjects="1">
      <p:cViewPr varScale="1">
        <p:scale>
          <a:sx n="71" d="100"/>
          <a:sy n="71" d="100"/>
        </p:scale>
        <p:origin x="21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938FE-97A7-8F4E-8831-C80246D53A3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387CA-4F6D-7B4F-9FF1-5D2D1DD88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232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056313"/>
            <a:ext cx="6857999" cy="384968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18457" y="751605"/>
            <a:ext cx="6004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FFC000"/>
                </a:solidFill>
                <a:latin typeface="Apple Chancery" charset="0"/>
                <a:ea typeface="Apple Chancery" charset="0"/>
                <a:cs typeface="Apple Chancery" charset="0"/>
              </a:rPr>
              <a:t>Welcome to ELFENOON</a:t>
            </a:r>
          </a:p>
          <a:p>
            <a:pPr algn="ctr"/>
            <a:r>
              <a:rPr lang="en-US" sz="3200" b="1" dirty="0" smtClean="0">
                <a:solidFill>
                  <a:srgbClr val="FFC000"/>
                </a:solidFill>
                <a:latin typeface="Apple Chancery" charset="0"/>
                <a:ea typeface="Apple Chancery" charset="0"/>
                <a:cs typeface="Apple Chancery" charset="0"/>
              </a:rPr>
              <a:t>MOROCCAN  RESTAURANT </a:t>
            </a:r>
            <a:endParaRPr lang="en-US" sz="3200" b="1" dirty="0">
              <a:solidFill>
                <a:srgbClr val="FFC00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25119" y="4100707"/>
            <a:ext cx="380776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149 Kew Road</a:t>
            </a:r>
          </a:p>
          <a:p>
            <a:pPr algn="ctr"/>
            <a:r>
              <a:rPr lang="en-US" sz="2800" b="1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Richmond </a:t>
            </a:r>
          </a:p>
          <a:p>
            <a:pPr algn="ctr"/>
            <a:r>
              <a:rPr lang="en-US" sz="2800" b="1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TW9 2PN</a:t>
            </a:r>
            <a:endParaRPr lang="en-US" sz="2800" b="1" dirty="0">
              <a:latin typeface="Abadi MT Condensed Light" charset="0"/>
              <a:ea typeface="Abadi MT Condensed Light" charset="0"/>
              <a:cs typeface="Abadi MT Condensed Light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5119" y="2522545"/>
            <a:ext cx="380776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0208 948 8275</a:t>
            </a:r>
          </a:p>
          <a:p>
            <a:pPr algn="ctr"/>
            <a:r>
              <a:rPr lang="en-US" sz="2800" b="1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www.elfenoon.co.uk</a:t>
            </a:r>
          </a:p>
          <a:p>
            <a:pPr algn="ctr"/>
            <a:r>
              <a:rPr lang="en-US" sz="2800" b="1" dirty="0" smtClean="0">
                <a:latin typeface="Abadi MT Condensed Light" charset="0"/>
                <a:ea typeface="Abadi MT Condensed Light" charset="0"/>
                <a:cs typeface="Abadi MT Condensed Light" charset="0"/>
              </a:rPr>
              <a:t>info@elfenoon.co.uk</a:t>
            </a:r>
            <a:endParaRPr lang="en-US" sz="2800" b="1" dirty="0">
              <a:latin typeface="Abadi MT Condensed Light" charset="0"/>
              <a:ea typeface="Abadi MT Condensed Light" charset="0"/>
              <a:cs typeface="Abadi MT Condensed Light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10" y="4140326"/>
            <a:ext cx="2038351" cy="16306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103" y="4192846"/>
            <a:ext cx="2199325" cy="15781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85"/>
          <a:stretch/>
        </p:blipFill>
        <p:spPr>
          <a:xfrm>
            <a:off x="276110" y="2486599"/>
            <a:ext cx="1749914" cy="140156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373" y="2486599"/>
            <a:ext cx="1901055" cy="152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4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16</Words>
  <Application>Microsoft Macintosh PowerPoint</Application>
  <PresentationFormat>A4 Paper (210x297 mm)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Abadi MT Condensed Light</vt:lpstr>
      <vt:lpstr>Apple Chancery</vt:lpstr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Elaouadi, Farid</dc:creator>
  <cp:lastModifiedBy>Elaouadi, Farid</cp:lastModifiedBy>
  <cp:revision>3</cp:revision>
  <dcterms:created xsi:type="dcterms:W3CDTF">2019-08-21T19:35:46Z</dcterms:created>
  <dcterms:modified xsi:type="dcterms:W3CDTF">2019-08-21T20:06:28Z</dcterms:modified>
</cp:coreProperties>
</file>

<file path=docProps/thumbnail.jpeg>
</file>